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2CC16-84AC-2C63-3D50-6069E2E8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3915C-E977-56F2-E353-47456DF8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E34F2-E699-39C5-5853-7D746244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7EE53-AA35-247A-C0BC-4E4AF0D25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94271-D292-040E-1344-183266C1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916F-D025-E14B-9375-21BF5821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D65749-7584-A18B-B8E2-BEF8EE153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ADA83-DD72-BA16-7823-265B52810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D5B12-7640-EAC7-1520-94036D75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2E213-9B4E-7A6D-7637-F2A99DE1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7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FB5E2-88CF-A21E-01AC-15F60D2A5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AA65A-68E3-9816-0E15-AA635CC53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A4FA5-44F5-5909-B660-DB64E9CB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97B78-30BF-FBDC-10EF-B283CB4F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B4BEE-2C86-651C-4D8D-0DBC6DAB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9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8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B7DD-F810-DB65-2C1B-00303FD1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0B34C-53D1-15AD-964E-C106F8BD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BF5B0-704D-F095-6E34-D0C4E6CB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35CB-FA1C-4535-BA5E-1CB5B08D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AC9B7-3531-0879-84E7-8AA5FDE7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3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0D25-0AFF-1998-F1F0-8BE6444B9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14B6E-1AD5-717F-5C13-DC3072149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1589-38ED-A3E0-22D8-4AAD2901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98D5A-5564-419F-9BB3-0AFB7268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B5752-EC4F-613E-08DF-2B774385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7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66B0-858C-BFBE-CC96-5A3AAB47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83571-8C48-28A4-5946-77957F018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1B5D8-CFAB-B4B7-D1A3-70E93331F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A363F-0FE1-6397-A87E-79038301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CA213-7AB4-1833-96FE-0479472F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2E370-207C-3E61-6751-89B68C00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0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BBCB-1081-2C39-9953-9E322D6EC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8CC09-AD53-DE14-EDCF-E097AE4F8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D21A7-CC83-9C9A-A04B-F5FA8E943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F30-FF18-4B57-8A19-02E0CE906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3EF641-1B90-54D5-4F8D-974712574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DD33B-BC8E-2DF2-9AF2-34E6F749C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7C49B-FB16-59F5-1300-976698E6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2C7362-033A-E25F-AF80-2A47E8B72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7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083E-70A3-B8D8-914A-3003DBB0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369BA-60D8-D854-7403-25DFEBA5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AA0BD-33AC-F39D-E9E4-DB15DC185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08B23-6039-A3C6-576E-61B4453C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3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56CDA-417D-34BE-ECC0-6B37DCD9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FE5D7E-4477-768E-C3CA-6C0BFCD82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F9A69-141F-270E-8114-F6A375EF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5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5EB54-EE46-E910-02EC-7810807C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AF05-E542-BEA6-4418-6ADF13856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A8FEB-CA1D-08C1-CB49-9E057847C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63BC9-5385-690A-9D87-098E0E591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7BBC7-2F31-B30F-B96D-050BEDFC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0D9B1-32B7-E962-5F33-DEE75404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6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8D9B4-1487-0090-1BAA-C7AAD33C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EC40F3-44DB-91C1-4F85-E39959864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8452F-561C-CE73-BBD8-5522561DA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E98A1-E0C4-B811-EF4C-478E0DF3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51B95-AC54-8FA4-52DD-935DAC0D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D6B90-7347-BE0F-AF07-D23BE2BB1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2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489FBA-1312-3721-6EE4-2D0EB9A45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69330-4CE2-2C9E-C706-BD6BA40DD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64636-DB4F-5CE0-0512-CBEABE3F5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4A0AE-F1B5-44CE-8193-9DB6A0B7C0E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D92E4-F2E8-E621-B7C6-3FE4FE5AC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9F88-8EB7-A8B6-F39A-C8CE18CB8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57303-4916-4C5C-91B5-C3AC9A9F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5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05550" y="1211785"/>
            <a:ext cx="8153400" cy="40716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>
              <a:lnSpc>
                <a:spcPct val="200000"/>
              </a:lnSpc>
            </a:pPr>
            <a:r>
              <a:rPr lang="ar-AE" alt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>
              <a:lnSpc>
                <a:spcPct val="200000"/>
              </a:lnSpc>
            </a:pPr>
            <a:endParaRPr lang="ar-AE" altLang="en-US" sz="4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>
              <a:lnSpc>
                <a:spcPct val="200000"/>
              </a:lnSpc>
            </a:pPr>
            <a:r>
              <a:rPr lang="ar-AE" alt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  <a:endParaRPr lang="ar-AE" altLang="en-US" sz="14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>
              <a:lnSpc>
                <a:spcPct val="200000"/>
              </a:lnSpc>
            </a:pPr>
            <a:endParaRPr lang="ar-AE" altLang="en-US" sz="12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E4C490-CC72-3BD5-BD92-D783F4798713}"/>
              </a:ext>
            </a:extLst>
          </p:cNvPr>
          <p:cNvSpPr txBox="1"/>
          <p:nvPr/>
        </p:nvSpPr>
        <p:spPr>
          <a:xfrm>
            <a:off x="3047223" y="3656341"/>
            <a:ext cx="6097554" cy="1120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b="1" dirty="0"/>
              <a:t>عرض موقف تمثيلي يتم من خلاله تمثيل جانب من جوانب العمل مثل اتباع إرشادات الصحة والسلامة داخل البيئة الصفية </a:t>
            </a:r>
            <a:endParaRPr lang="en-US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1AAFC77-2B19-149B-FC2D-876D87CD0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813465"/>
              </p:ext>
            </p:extLst>
          </p:nvPr>
        </p:nvGraphicFramePr>
        <p:xfrm>
          <a:off x="610704" y="1441165"/>
          <a:ext cx="1079942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الجوانب المختلفة للعمل التي يرغب بتجربتها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 الجوانب المختلفة في العمل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يظهر مهارة الإستعداد للعمل </a:t>
                      </a:r>
                      <a:endParaRPr lang="en-GB" sz="1200" b="1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79888CD-94C4-69E2-1866-D198E3DFE9CB}"/>
              </a:ext>
            </a:extLst>
          </p:cNvPr>
          <p:cNvSpPr/>
          <p:nvPr/>
        </p:nvSpPr>
        <p:spPr>
          <a:xfrm>
            <a:off x="9311951" y="559837"/>
            <a:ext cx="2183363" cy="4945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الثالث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0851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1</cp:revision>
  <dcterms:created xsi:type="dcterms:W3CDTF">2023-12-27T14:35:41Z</dcterms:created>
  <dcterms:modified xsi:type="dcterms:W3CDTF">2023-12-27T14:38:15Z</dcterms:modified>
</cp:coreProperties>
</file>